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40;&#1076;&#1084;&#1080;&#1085;&#1080;&#1089;&#1090;&#1088;&#1072;&#1090;&#1086;&#1088;\Desktop\&#1080;&#1085;&#1089;&#1090;&#1080;&#1090;&#1091;&#1090;\&#1086;&#1073;&#1091;&#1095;&#1077;&#1085;&#1080;&#1077;%20&#1075;&#1088;&#1072;&#1084;&#1086;&#1090;&#1077;\&#1083;&#1080;&#1090;&#1088;&#1072;\&#1050;.&#1043;.&#1055;&#1072;&#1091;&#1089;&#1090;&#1086;&#1074;&#1089;&#1082;&#1080;&#1081;%20-%20&#1050;&#1086;&#1090;-&#1074;&#1086;&#1088;&#1102;&#1075;&#1072;%20(mp3cut.ru).mp3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40;&#1076;&#1084;&#1080;&#1085;&#1080;&#1089;&#1090;&#1088;&#1072;&#1090;&#1086;&#1088;\Desktop\&#1080;&#1085;&#1089;&#1090;&#1080;&#1090;&#1091;&#1090;\&#1086;&#1073;&#1091;&#1095;&#1077;&#1085;&#1080;&#1077;%20&#1075;&#1088;&#1072;&#1084;&#1086;&#1090;&#1077;\&#1083;&#1080;&#1090;&#1088;&#1072;\Paustovskij_K.G._-_Zayachi_lapy%20(mp3cut.ru).mp3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-285776"/>
            <a:ext cx="7572428" cy="150019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Давайте</a:t>
            </a:r>
            <a:r>
              <a:rPr lang="ru-RU" dirty="0" smtClean="0"/>
              <a:t> </a:t>
            </a:r>
            <a:r>
              <a:rPr lang="ru-RU" sz="5200" dirty="0" smtClean="0"/>
              <a:t>вспомним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" name="К.Г.Паустовский - Кот-ворюга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5715016"/>
            <a:ext cx="723904" cy="723904"/>
          </a:xfrm>
          <a:prstGeom prst="rect">
            <a:avLst/>
          </a:prstGeom>
        </p:spPr>
      </p:pic>
      <p:pic>
        <p:nvPicPr>
          <p:cNvPr id="14338" name="Picture 2" descr="http://danlik.ru/wp-content/uploads/Rasskaz-Kot.-Mikhail-Prishv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6477045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0"/>
            <a:ext cx="7572428" cy="150019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Давайте</a:t>
            </a:r>
            <a:r>
              <a:rPr lang="ru-RU" dirty="0" smtClean="0"/>
              <a:t> </a:t>
            </a:r>
            <a:r>
              <a:rPr lang="ru-RU" sz="5200" dirty="0" smtClean="0"/>
              <a:t>вспомним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austovskij_K.G._-_Zayachi_lap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5929330"/>
            <a:ext cx="723904" cy="723904"/>
          </a:xfrm>
          <a:prstGeom prst="rect">
            <a:avLst/>
          </a:prstGeom>
        </p:spPr>
      </p:pic>
      <p:pic>
        <p:nvPicPr>
          <p:cNvPr id="1028" name="Picture 4" descr="http://ilsa.spb.ru/wvpohmj/nauka_o_prochnosti_bogdanov_skachat_pdf_46302_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515941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Константин Георгиевич Паустовский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(1892—  1968)</a:t>
            </a:r>
            <a:endParaRPr lang="ru-RU" sz="3200" dirty="0"/>
          </a:p>
        </p:txBody>
      </p:sp>
      <p:pic>
        <p:nvPicPr>
          <p:cNvPr id="15362" name="Picture 2" descr="https://im0-tub-ru.yandex.net/i?id=48a328d3803a36e959348c83c226f7b0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857652" cy="51435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8" name="Picture 24" descr="https://otvet.imgsmail.ru/download/66479493_f53202728236332b174d96c19dcecff9_800.jpg"/>
          <p:cNvPicPr>
            <a:picLocks noChangeAspect="1" noChangeArrowheads="1"/>
          </p:cNvPicPr>
          <p:nvPr/>
        </p:nvPicPr>
        <p:blipFill>
          <a:blip r:embed="rId2"/>
          <a:srcRect l="21978" t="8369" r="26374" b="5156"/>
          <a:stretch>
            <a:fillRect/>
          </a:stretch>
        </p:blipFill>
        <p:spPr bwMode="auto">
          <a:xfrm>
            <a:off x="1714480" y="928670"/>
            <a:ext cx="5643602" cy="3722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143248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Ефим Ефимович </a:t>
            </a:r>
            <a:r>
              <a:rPr lang="ru-RU" dirty="0" smtClean="0"/>
              <a:t>Волков «Осень»</a:t>
            </a:r>
            <a:endParaRPr lang="ru-RU" dirty="0"/>
          </a:p>
        </p:txBody>
      </p:sp>
      <p:pic>
        <p:nvPicPr>
          <p:cNvPr id="18436" name="Picture 4" descr="http://territa.ru/_ph/885/674170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3474"/>
            <a:ext cx="4143404" cy="29797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14744" y="6357958"/>
            <a:ext cx="5243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Сергей Сергеевич </a:t>
            </a:r>
            <a:r>
              <a:rPr lang="ru-RU" dirty="0" err="1" smtClean="0"/>
              <a:t>Луценко</a:t>
            </a:r>
            <a:r>
              <a:rPr lang="ru-RU" dirty="0" smtClean="0"/>
              <a:t> </a:t>
            </a:r>
            <a:r>
              <a:rPr lang="ru-RU" dirty="0" smtClean="0"/>
              <a:t>«Золото осени»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8" name="Picture 6" descr="http://s.picture-russia.ru/wpic/l/e/2/e2bc1510b05e17b8dc80cf2070e0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429000"/>
            <a:ext cx="5214974" cy="2951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egri.ru/images/photos/medium/article1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071966" cy="64672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86808" cy="5929354"/>
          </a:xfrm>
        </p:spPr>
        <p:txBody>
          <a:bodyPr>
            <a:normAutofit/>
          </a:bodyPr>
          <a:lstStyle/>
          <a:p>
            <a:pPr marL="457200" lvl="0" indent="-457200">
              <a:buNone/>
            </a:pP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Разговоры </a:t>
            </a:r>
            <a:r>
              <a:rPr lang="ru-RU" sz="2800" dirty="0" smtClean="0"/>
              <a:t>про времена </a:t>
            </a:r>
            <a:r>
              <a:rPr lang="ru-RU" sz="2800" dirty="0" smtClean="0"/>
              <a:t>года.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Закон </a:t>
            </a:r>
            <a:r>
              <a:rPr lang="ru-RU" sz="2800" dirty="0" smtClean="0"/>
              <a:t>природы от деда </a:t>
            </a:r>
            <a:r>
              <a:rPr lang="ru-RU" sz="2800" dirty="0" err="1" smtClean="0"/>
              <a:t>Митрия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Пришёл </a:t>
            </a:r>
            <a:r>
              <a:rPr lang="ru-RU" sz="2800" dirty="0" smtClean="0"/>
              <a:t>первый заморозок.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Размещение </a:t>
            </a:r>
            <a:r>
              <a:rPr lang="ru-RU" sz="2800" dirty="0" smtClean="0"/>
              <a:t>берёзы в доме </a:t>
            </a:r>
            <a:r>
              <a:rPr lang="ru-RU" sz="2800" dirty="0" err="1" smtClean="0"/>
              <a:t>Рувима</a:t>
            </a:r>
            <a:r>
              <a:rPr lang="ru-RU" sz="28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Появление </a:t>
            </a:r>
            <a:r>
              <a:rPr lang="ru-RU" sz="2800" dirty="0" smtClean="0"/>
              <a:t>Вани Малявина с подарком.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Закон </a:t>
            </a:r>
            <a:r>
              <a:rPr lang="ru-RU" sz="2800" dirty="0" smtClean="0"/>
              <a:t>природы от лесничего</a:t>
            </a:r>
            <a:r>
              <a:rPr lang="ru-RU" sz="28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Тепло </a:t>
            </a:r>
            <a:r>
              <a:rPr lang="ru-RU" sz="2800" dirty="0" smtClean="0"/>
              <a:t>дома не спасло берёзу.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Возвращение </a:t>
            </a:r>
            <a:r>
              <a:rPr lang="ru-RU" sz="2800" dirty="0" smtClean="0"/>
              <a:t>берёзы в сад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6286544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Разговоры </a:t>
            </a:r>
            <a:r>
              <a:rPr lang="ru-RU" sz="2800" dirty="0" smtClean="0"/>
              <a:t>про времена </a:t>
            </a:r>
            <a:r>
              <a:rPr lang="ru-RU" sz="2800" dirty="0" smtClean="0"/>
              <a:t>года.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Появление </a:t>
            </a:r>
            <a:r>
              <a:rPr lang="ru-RU" sz="2800" dirty="0" smtClean="0"/>
              <a:t>Вани Малявина с </a:t>
            </a:r>
            <a:r>
              <a:rPr lang="ru-RU" sz="2800" dirty="0" smtClean="0"/>
              <a:t>подарком.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Размещение </a:t>
            </a:r>
            <a:r>
              <a:rPr lang="ru-RU" sz="2800" dirty="0" smtClean="0"/>
              <a:t>берёзы в доме </a:t>
            </a:r>
            <a:r>
              <a:rPr lang="ru-RU" sz="2800" dirty="0" err="1" smtClean="0"/>
              <a:t>Рувима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Пришёл </a:t>
            </a:r>
            <a:r>
              <a:rPr lang="ru-RU" sz="2800" dirty="0" smtClean="0"/>
              <a:t>первый </a:t>
            </a:r>
            <a:r>
              <a:rPr lang="ru-RU" sz="2800" dirty="0" smtClean="0"/>
              <a:t>заморозок.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Тепло </a:t>
            </a:r>
            <a:r>
              <a:rPr lang="ru-RU" sz="2800" dirty="0" smtClean="0"/>
              <a:t>дома не спасло </a:t>
            </a:r>
            <a:r>
              <a:rPr lang="ru-RU" sz="2800" dirty="0" smtClean="0"/>
              <a:t>берёзу.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Закон </a:t>
            </a:r>
            <a:r>
              <a:rPr lang="ru-RU" sz="2800" dirty="0" smtClean="0"/>
              <a:t>природы от </a:t>
            </a:r>
            <a:r>
              <a:rPr lang="ru-RU" sz="2800" dirty="0" smtClean="0"/>
              <a:t>лесничего.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Закон </a:t>
            </a:r>
            <a:r>
              <a:rPr lang="ru-RU" sz="2800" dirty="0" smtClean="0"/>
              <a:t>природы от деда </a:t>
            </a:r>
            <a:r>
              <a:rPr lang="ru-RU" sz="2800" dirty="0" err="1" smtClean="0"/>
              <a:t>Митрия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ru-RU" sz="2800" dirty="0" smtClean="0"/>
              <a:t>Возвращение </a:t>
            </a:r>
            <a:r>
              <a:rPr lang="ru-RU" sz="2800" dirty="0" smtClean="0"/>
              <a:t>берёзы в сад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48</TotalTime>
  <Words>65</Words>
  <PresentationFormat>Экран (4:3)</PresentationFormat>
  <Paragraphs>23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Books_16x9</vt:lpstr>
      <vt:lpstr>Слайд 1</vt:lpstr>
      <vt:lpstr>Слайд 2</vt:lpstr>
      <vt:lpstr>Константин Георгиевич Паустовский  (1892—  1968)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7</cp:revision>
  <dcterms:created xsi:type="dcterms:W3CDTF">2017-10-15T11:56:58Z</dcterms:created>
  <dcterms:modified xsi:type="dcterms:W3CDTF">2017-11-05T14:20:12Z</dcterms:modified>
</cp:coreProperties>
</file>